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CF6377FF-3DD0-41F7-B80D-EA554D24BC03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ABE3-6E63-4F50-A183-FDE6263C7C35}" type="datetimeFigureOut">
              <a:rPr lang="ru-RU" smtClean="0"/>
              <a:t>03.09.2025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EE20-7FA3-4A83-99E0-2B6BD0BAF80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ABE3-6E63-4F50-A183-FDE6263C7C35}" type="datetimeFigureOut">
              <a:rPr lang="ru-RU" smtClean="0"/>
              <a:t>03.09.2025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EE20-7FA3-4A83-99E0-2B6BD0BAF80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ABE3-6E63-4F50-A183-FDE6263C7C35}" type="datetimeFigureOut">
              <a:rPr lang="ru-RU" smtClean="0"/>
              <a:t>03.09.2025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EE20-7FA3-4A83-99E0-2B6BD0BAF80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ABE3-6E63-4F50-A183-FDE6263C7C35}" type="datetimeFigureOut">
              <a:rPr lang="ru-RU" smtClean="0"/>
              <a:t>03.09.2025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EE20-7FA3-4A83-99E0-2B6BD0BAF80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ABE3-6E63-4F50-A183-FDE6263C7C35}" type="datetimeFigureOut">
              <a:rPr lang="ru-RU" smtClean="0"/>
              <a:t>03.09.2025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7E9EE20-7FA3-4A83-99E0-2B6BD0BAF806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ABE3-6E63-4F50-A183-FDE6263C7C35}" type="datetimeFigureOut">
              <a:rPr lang="ru-RU" smtClean="0"/>
              <a:t>03.09.2025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EE20-7FA3-4A83-99E0-2B6BD0BAF80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ABE3-6E63-4F50-A183-FDE6263C7C35}" type="datetimeFigureOut">
              <a:rPr lang="ru-RU" smtClean="0"/>
              <a:t>03.09.2025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EE20-7FA3-4A83-99E0-2B6BD0BAF80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ABE3-6E63-4F50-A183-FDE6263C7C35}" type="datetimeFigureOut">
              <a:rPr lang="ru-RU" smtClean="0"/>
              <a:t>03.09.2025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EE20-7FA3-4A83-99E0-2B6BD0BAF80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ABE3-6E63-4F50-A183-FDE6263C7C35}" type="datetimeFigureOut">
              <a:rPr lang="ru-RU" smtClean="0"/>
              <a:t>03.09.2025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EE20-7FA3-4A83-99E0-2B6BD0BAF80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ABE3-6E63-4F50-A183-FDE6263C7C35}" type="datetimeFigureOut">
              <a:rPr lang="ru-RU" smtClean="0"/>
              <a:t>03.09.2025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EE20-7FA3-4A83-99E0-2B6BD0BAF80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ABE3-6E63-4F50-A183-FDE6263C7C35}" type="datetimeFigureOut">
              <a:rPr lang="ru-RU" smtClean="0"/>
              <a:t>03.09.2025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EE20-7FA3-4A83-99E0-2B6BD0BAF80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3AABE3-6E63-4F50-A183-FDE6263C7C35}" type="datetimeFigureOut">
              <a:rPr lang="ru-RU" smtClean="0"/>
              <a:t>03.09.2025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7E9EE20-7FA3-4A83-99E0-2B6BD0BAF806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64896" cy="115212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Тема презентации: « Участие в школьных соревнованиях, мероприятиях школьных </a:t>
            </a:r>
            <a:r>
              <a:rPr lang="ru-RU" sz="2400" b="1" smtClean="0"/>
              <a:t>спортивных </a:t>
            </a:r>
            <a:r>
              <a:rPr lang="ru-RU" sz="2400" b="1" smtClean="0"/>
              <a:t>лиг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9" r="16859"/>
          <a:stretch>
            <a:fillRect/>
          </a:stretch>
        </p:blipFill>
        <p:spPr>
          <a:xfrm>
            <a:off x="2411760" y="1340768"/>
            <a:ext cx="4512502" cy="3384376"/>
          </a:xfrm>
        </p:spPr>
      </p:pic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755576" y="4769768"/>
            <a:ext cx="7848872" cy="2088232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/>
              <a:t>Номинация: «Звёзды школьного спорта»</a:t>
            </a:r>
          </a:p>
          <a:p>
            <a:pPr algn="just"/>
            <a:r>
              <a:rPr lang="ru-RU" sz="1800" b="1" dirty="0" smtClean="0"/>
              <a:t>Муниципальное </a:t>
            </a:r>
            <a:r>
              <a:rPr lang="ru-RU" sz="1800" b="1" dirty="0"/>
              <a:t>бюджетное общеобразовательное учреждение средняя общеобразовательная школа №2 села Доброе имени М.И. Третьяковой Добровского муниципального округа Липецкой области</a:t>
            </a:r>
            <a:r>
              <a:rPr lang="ru-RU" sz="1800" b="1" dirty="0" smtClean="0"/>
              <a:t>.</a:t>
            </a:r>
          </a:p>
          <a:p>
            <a:pPr algn="just"/>
            <a:r>
              <a:rPr lang="ru-RU" sz="1800" b="1" dirty="0" smtClean="0"/>
              <a:t>Школьный спортивный клуб «Ритм»</a:t>
            </a:r>
          </a:p>
          <a:p>
            <a:pPr algn="just"/>
            <a:r>
              <a:rPr lang="ru-RU" sz="1800" b="1" dirty="0" smtClean="0"/>
              <a:t>Руководитель ШСК:     Лавров Геннадий Петрович</a:t>
            </a:r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891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147248" cy="75088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Участие в чемпионате школьной баскетбольной лиги «КЕС – </a:t>
            </a:r>
            <a:r>
              <a:rPr lang="ru-RU" dirty="0" err="1" smtClean="0"/>
              <a:t>Баскет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Участие в соревнованиях школьных спортивных лиг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564904"/>
            <a:ext cx="5338936" cy="4009144"/>
          </a:xfrm>
        </p:spPr>
      </p:pic>
    </p:spTree>
    <p:extLst>
      <p:ext uri="{BB962C8B-B14F-4D97-AF65-F5344CB8AC3E}">
        <p14:creationId xmlns:p14="http://schemas.microsoft.com/office/powerpoint/2010/main" val="301852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Всероссийские игры ШСК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23528" y="1700808"/>
            <a:ext cx="4173860" cy="936104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/>
              <a:t>Муниципальные этап игр ШСК соревнования по кроссу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Команда мальчиков - 3 место</a:t>
            </a:r>
          </a:p>
          <a:p>
            <a:pPr algn="ctr"/>
            <a:r>
              <a:rPr lang="ru-RU" sz="1400" dirty="0" smtClean="0"/>
              <a:t>Команда девушек - 6 место</a:t>
            </a:r>
            <a:endParaRPr lang="ru-RU" sz="14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4008" y="1556792"/>
            <a:ext cx="4041775" cy="1296144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/>
              <a:t>Муниципальные этап игр ШСК соревнования по волейболу</a:t>
            </a:r>
          </a:p>
          <a:p>
            <a:endParaRPr lang="ru-RU" sz="1400" dirty="0" smtClean="0"/>
          </a:p>
          <a:p>
            <a:pPr algn="ctr"/>
            <a:r>
              <a:rPr lang="ru-RU" sz="1400" dirty="0" smtClean="0"/>
              <a:t>Команда мальчиков – 5 место</a:t>
            </a:r>
          </a:p>
          <a:p>
            <a:pPr algn="ctr"/>
            <a:r>
              <a:rPr lang="ru-RU" sz="1400" dirty="0" smtClean="0"/>
              <a:t>Команда девушек - 3 место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0968"/>
            <a:ext cx="4035829" cy="3025833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40968"/>
            <a:ext cx="4035829" cy="3025833"/>
          </a:xfrm>
        </p:spPr>
      </p:pic>
    </p:spTree>
    <p:extLst>
      <p:ext uri="{BB962C8B-B14F-4D97-AF65-F5344CB8AC3E}">
        <p14:creationId xmlns:p14="http://schemas.microsoft.com/office/powerpoint/2010/main" val="1333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Всероссийские игры ШСК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4184204" cy="1224136"/>
          </a:xfrm>
        </p:spPr>
        <p:txBody>
          <a:bodyPr>
            <a:normAutofit fontScale="62500" lnSpcReduction="20000"/>
          </a:bodyPr>
          <a:lstStyle/>
          <a:p>
            <a:r>
              <a:rPr lang="ru-RU" sz="2500" dirty="0"/>
              <a:t>Муниципальные этап игр ШСК соревнования по </a:t>
            </a:r>
            <a:r>
              <a:rPr lang="ru-RU" sz="2500" dirty="0" smtClean="0"/>
              <a:t>баскетболу</a:t>
            </a:r>
            <a:endParaRPr lang="ru-RU" sz="2500" dirty="0"/>
          </a:p>
          <a:p>
            <a:endParaRPr lang="ru-RU" sz="2500" dirty="0"/>
          </a:p>
          <a:p>
            <a:r>
              <a:rPr lang="ru-RU" sz="2500" dirty="0"/>
              <a:t>Команда мальчиков – </a:t>
            </a:r>
            <a:r>
              <a:rPr lang="ru-RU" sz="2500" dirty="0" smtClean="0"/>
              <a:t>3 место</a:t>
            </a:r>
            <a:endParaRPr lang="ru-RU" sz="2500" dirty="0"/>
          </a:p>
          <a:p>
            <a:r>
              <a:rPr lang="ru-RU" sz="2500" dirty="0"/>
              <a:t>Команда девушек -</a:t>
            </a:r>
            <a:r>
              <a:rPr lang="ru-RU" sz="2500" dirty="0" smtClean="0"/>
              <a:t>3 </a:t>
            </a:r>
            <a:r>
              <a:rPr lang="ru-RU" sz="2500" dirty="0"/>
              <a:t>место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1556792"/>
            <a:ext cx="4041775" cy="129614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Муниципальные этап игр ШСК соревнования по </a:t>
            </a:r>
            <a:r>
              <a:rPr lang="ru-RU" dirty="0" smtClean="0"/>
              <a:t>лёгкой атлетике</a:t>
            </a:r>
          </a:p>
          <a:p>
            <a:r>
              <a:rPr lang="ru-RU" dirty="0"/>
              <a:t>Команда мальчиков – 3 место</a:t>
            </a:r>
          </a:p>
          <a:p>
            <a:r>
              <a:rPr lang="ru-RU" dirty="0" smtClean="0"/>
              <a:t>Команда </a:t>
            </a:r>
            <a:r>
              <a:rPr lang="ru-RU" dirty="0"/>
              <a:t>девушек -3 </a:t>
            </a:r>
            <a:r>
              <a:rPr lang="ru-RU" dirty="0" smtClean="0"/>
              <a:t>место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3075186"/>
            <a:ext cx="4040188" cy="303014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068960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189788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Муниципальный этап Всероссийских спортивных соревнований школьников «Президентские состязания»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1760" y="1124744"/>
            <a:ext cx="4040188" cy="750887"/>
          </a:xfrm>
        </p:spPr>
        <p:txBody>
          <a:bodyPr/>
          <a:lstStyle/>
          <a:p>
            <a:r>
              <a:rPr lang="ru-RU" dirty="0" smtClean="0"/>
              <a:t>ШСК «Ритм» - 2 место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65105"/>
            <a:ext cx="3072340" cy="2304256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08"/>
          <a:stretch/>
        </p:blipFill>
        <p:spPr>
          <a:xfrm>
            <a:off x="2051720" y="1763670"/>
            <a:ext cx="4744248" cy="2673442"/>
          </a:xfrm>
        </p:spPr>
      </p:pic>
      <p:pic>
        <p:nvPicPr>
          <p:cNvPr id="1027" name="Picture 3" descr="C:\Users\Гена\Desktop\фото конкурс\AA0liqsTyHrIMbYuOUeFPx6OqAlsWy7awuP_lanuXLT1C8cYLIXQqNYGG2DaI9umNWg49xZsMZBYMjgv4TTScIp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33056"/>
            <a:ext cx="2088232" cy="2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51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ru-RU" dirty="0" smtClean="0"/>
              <a:t>Баскетбол 3*3</a:t>
            </a:r>
          </a:p>
          <a:p>
            <a:pPr algn="ctr"/>
            <a:r>
              <a:rPr lang="ru-RU" dirty="0" smtClean="0"/>
              <a:t>Мальчики - 2 место</a:t>
            </a:r>
          </a:p>
          <a:p>
            <a:pPr algn="ctr"/>
            <a:r>
              <a:rPr lang="ru-RU" dirty="0" smtClean="0"/>
              <a:t>Девочки – 2 место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Настольный теннис (девушки) - 4 место</a:t>
            </a:r>
            <a:endParaRPr lang="ru-RU" sz="1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28516"/>
            <a:ext cx="3898776" cy="2924081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Муниципальный этап Всероссийских спортивных игр школьников «Президентские спортивные игры»</a:t>
            </a:r>
            <a:endParaRPr lang="ru-RU" sz="20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2448271" cy="3263087"/>
          </a:xfrm>
        </p:spPr>
      </p:pic>
      <p:pic>
        <p:nvPicPr>
          <p:cNvPr id="2051" name="Picture 3" descr="C:\Users\Гена\Desktop\фото конкурс\jmq2C71DK84qvhJV0w4lV3kvVfNRBejIx5RENJS8DEDh4pYSjEPvFXLOq239EC6oDsgCpV5gQJ5SkzdWyMag9Jf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365104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65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844824"/>
            <a:ext cx="4040188" cy="750887"/>
          </a:xfrm>
        </p:spPr>
        <p:txBody>
          <a:bodyPr/>
          <a:lstStyle/>
          <a:p>
            <a:r>
              <a:rPr lang="ru-RU" dirty="0" smtClean="0"/>
              <a:t>Мини-футбол – 3 место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ru-RU" dirty="0" smtClean="0"/>
              <a:t>«Лёгкая атлетика»</a:t>
            </a:r>
          </a:p>
          <a:p>
            <a:pPr algn="ctr"/>
            <a:r>
              <a:rPr lang="ru-RU" dirty="0" smtClean="0"/>
              <a:t>Команда мальчиков – 3 место</a:t>
            </a:r>
          </a:p>
          <a:p>
            <a:pPr algn="ctr"/>
            <a:r>
              <a:rPr lang="ru-RU" dirty="0" smtClean="0"/>
              <a:t>Команда девочек – 4 место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708919"/>
            <a:ext cx="4608514" cy="3456385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76872"/>
            <a:ext cx="3278014" cy="4370685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Муниципальный этап Всероссийских спортивных игр школьников «Президентские спортивные игры»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3672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8075240" cy="75088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ШСК «Ритм» - 2 место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32856"/>
            <a:ext cx="5904656" cy="4428492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Муниципальный этап Всероссийских спортивных игр школьников «Президентские спортивные игры»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4167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Участие в соревнованиях школьных спортивных лиг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4258816" cy="75088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Кубок по футболу – 1 место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20073" y="2492896"/>
            <a:ext cx="3744416" cy="75088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Мини – футбол – 3 место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80" y="2636912"/>
            <a:ext cx="4970494" cy="331236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429000"/>
            <a:ext cx="3264365" cy="2448273"/>
          </a:xfrm>
        </p:spPr>
      </p:pic>
    </p:spTree>
    <p:extLst>
      <p:ext uri="{BB962C8B-B14F-4D97-AF65-F5344CB8AC3E}">
        <p14:creationId xmlns:p14="http://schemas.microsoft.com/office/powerpoint/2010/main" val="152693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556792"/>
            <a:ext cx="4040188" cy="750887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Муниципальный баскетбольный фестиваль «Надежда» - 2 место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2564904"/>
            <a:ext cx="4041775" cy="750887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Открытое первенство </a:t>
            </a:r>
            <a:r>
              <a:rPr lang="ru-RU" dirty="0" err="1" smtClean="0"/>
              <a:t>Чаплыгинского</a:t>
            </a:r>
            <a:r>
              <a:rPr lang="ru-RU" dirty="0" smtClean="0"/>
              <a:t> района по баскетболу – 3 место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4" b="23587"/>
          <a:stretch/>
        </p:blipFill>
        <p:spPr>
          <a:xfrm>
            <a:off x="251520" y="2420888"/>
            <a:ext cx="4032448" cy="2908071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01008"/>
            <a:ext cx="4041775" cy="3031331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Участие в соревнованиях школьных спортивных лиг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02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267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Тема презентации: « Участие в школьных соревнованиях, мероприятиях школьных спортивных лиг»</vt:lpstr>
      <vt:lpstr>Всероссийские игры ШСК</vt:lpstr>
      <vt:lpstr>Всероссийские игры ШСК</vt:lpstr>
      <vt:lpstr>Муниципальный этап Всероссийских спортивных соревнований школьников «Президентские состязания»</vt:lpstr>
      <vt:lpstr>Муниципальный этап Всероссийских спортивных игр школьников «Президентские спортивные игры»</vt:lpstr>
      <vt:lpstr>Муниципальный этап Всероссийских спортивных игр школьников «Президентские спортивные игры»</vt:lpstr>
      <vt:lpstr>Муниципальный этап Всероссийских спортивных игр школьников «Президентские спортивные игры»</vt:lpstr>
      <vt:lpstr>Участие в соревнованиях школьных спортивных лиг</vt:lpstr>
      <vt:lpstr>Участие в соревнованиях школьных спортивных лиг</vt:lpstr>
      <vt:lpstr>Участие в соревнованиях школьных спортивных лиг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«Звёзды школьного спорта»</dc:title>
  <dc:creator>Гена</dc:creator>
  <cp:lastModifiedBy>Гена</cp:lastModifiedBy>
  <cp:revision>25</cp:revision>
  <dcterms:created xsi:type="dcterms:W3CDTF">2025-08-30T11:00:57Z</dcterms:created>
  <dcterms:modified xsi:type="dcterms:W3CDTF">2025-09-03T06:46:04Z</dcterms:modified>
</cp:coreProperties>
</file>